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ink/ink6.xml" ContentType="application/inkml+xml"/>
  <Override PartName="/ppt/notesSlides/notesSlide19.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0"/>
  </p:notesMasterIdLst>
  <p:handoutMasterIdLst>
    <p:handoutMasterId r:id="rId41"/>
  </p:handoutMasterIdLst>
  <p:sldIdLst>
    <p:sldId id="1777" r:id="rId2"/>
    <p:sldId id="1774" r:id="rId3"/>
    <p:sldId id="1776" r:id="rId4"/>
    <p:sldId id="1778" r:id="rId5"/>
    <p:sldId id="1779" r:id="rId6"/>
    <p:sldId id="1780" r:id="rId7"/>
    <p:sldId id="1781" r:id="rId8"/>
    <p:sldId id="1782" r:id="rId9"/>
    <p:sldId id="1783" r:id="rId10"/>
    <p:sldId id="1784" r:id="rId11"/>
    <p:sldId id="1785" r:id="rId12"/>
    <p:sldId id="1786" r:id="rId13"/>
    <p:sldId id="1787" r:id="rId14"/>
    <p:sldId id="1788" r:id="rId15"/>
    <p:sldId id="1789" r:id="rId16"/>
    <p:sldId id="1790" r:id="rId17"/>
    <p:sldId id="1791" r:id="rId18"/>
    <p:sldId id="1792" r:id="rId19"/>
    <p:sldId id="1793" r:id="rId20"/>
    <p:sldId id="1794" r:id="rId21"/>
    <p:sldId id="1795" r:id="rId22"/>
    <p:sldId id="1796" r:id="rId23"/>
    <p:sldId id="1797" r:id="rId24"/>
    <p:sldId id="1798" r:id="rId25"/>
    <p:sldId id="1799" r:id="rId26"/>
    <p:sldId id="1800" r:id="rId27"/>
    <p:sldId id="1801" r:id="rId28"/>
    <p:sldId id="1802" r:id="rId29"/>
    <p:sldId id="1803" r:id="rId30"/>
    <p:sldId id="1804" r:id="rId31"/>
    <p:sldId id="1805" r:id="rId32"/>
    <p:sldId id="1806" r:id="rId33"/>
    <p:sldId id="1807" r:id="rId34"/>
    <p:sldId id="1809" r:id="rId35"/>
    <p:sldId id="1810" r:id="rId36"/>
    <p:sldId id="1808" r:id="rId37"/>
    <p:sldId id="1811" r:id="rId38"/>
    <p:sldId id="1812" r:id="rId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0" autoAdjust="0"/>
    <p:restoredTop sz="88324" autoAdjust="0"/>
  </p:normalViewPr>
  <p:slideViewPr>
    <p:cSldViewPr>
      <p:cViewPr>
        <p:scale>
          <a:sx n="125" d="100"/>
          <a:sy n="125" d="100"/>
        </p:scale>
        <p:origin x="1240" y="-40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2/19/19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697"/>
    </inkml:context>
    <inkml:brush xml:id="br0">
      <inkml:brushProperty name="width" value="0.05292" units="cm"/>
      <inkml:brushProperty name="height" value="0.05292" units="cm"/>
      <inkml:brushProperty name="color" value="#FF0000"/>
    </inkml:brush>
  </inkml:definitions>
  <inkml:trace contextRef="#ctx0" brushRef="#br0">17293 2697 7569,'13'-10'112,"2"-5"0,1-2 0,3-4 0,0 1 0,0-2 0,-3 0 0,-1 0 0,-2-1 0,-1-2 0,-4-2 0,-3 2 0,-4 2 0,-1 1 186,0-1 1,-6-2 0,-4 0 0,-5 2-1,-5 2 1,-3 2 0,-7 2 0,-2 1 0,-4 2-491,-2 7 1,-3 0-1,-3 4 1,-6 4-1,-4 8 1,-3 9-1,1 8 66,2 8 1,-3 11 0,27-19 0,0 1 0,-1 3-1,1 1 1,-3 3 0,1 1 0,1 1 0,1 2 0,0 1-1,0 0 257,2 0 1,1 1-1,-1 2 1,1 0-1,1 2 1,0 0-1,0 1 1,1 1 0,0 0-1,1 0 1,3 0-1,1 0-76,4 0 1,0 0 0,1 2-1,2 0 1,5 1 0,3-1-1,2 0 1,2-1 0,3-1 0,3 0-1,5-2 1,2-2-170,2-1 0,4-3 0,6-1 0,4-2 0,2-3 1,2-3-1,5-1 0,2-2 0,5-1 0,2-3 1,2-2-1,2-3 32,1-1 0,3-3 0,5-3 0,0-3 0,0-4 0,1-3 0,0-1 0,0-2 0,0-3 0,0-3 0,-2-2 0,-1-2 152,-2-3 0,0-2 1,0-7-1,-2-4 1,-4-2-1,-1-2 0,0-4 1,-1-1-1,-1-4 1,0-2-1,-2-2 1,-2 0 196,-2-2 0,-1-1 0,0-4 0,-2-1 0,-3 2 0,-2-1 0,-2-1 0,-2 0 0,-2-1 0,-2 0-163,-3 1 0,-3-1 0,-2-1 0,-4-1 0,-2 1 0,-2 0 0,-1-3 0,-1-1 0,-1 0 0,-3 0 0,-1 1 0,-3 0-163,-3 1 0,-2 2 0,-1 3 1,-3 1-1,-1 4 0,-2 2 0,0 4 1,-1 1-1,-1 5 0,-2 3 1,-23-21-181,-4 13 1,-9 9 0,-9 11 0,-6 8 0,-4 7 0,-2 6 79,38 2 1,0 1 0,-36 10-1,35-2 1,1 1 0,1 2-1,2 2 1,0 1 0,1 1-1,-1 0 1,2 2-494,-1-1 0,0 1 1,1 0-1,0 0 652,-30 19 0,5 4 0,3-1 0,-4 0 0,0 5 0,3 3 0</inkml:trace>
  <inkml:trace contextRef="#ctx0" brushRef="#br0" timeOffset="1">16451 2973 7569,'-13'0'159,"-1"0"0,3-1 0,1-2 0,2 0 0,2 6 0,3 7 0,3 8 0,6 4 0,9 4 0,13 3 0,16 0 0,18-1 323,-23-14 1,3-2-455,6-1 0,2-1 0,5 0 0,2-1 0,4-2 1,0-1-1,2 0 0,1 0 0,2-1 0,1 0 1,0-1-1,1 1-181,-2 0 0,-1 0 1,-6 0-1,-1 0 0,0 1 1,-2-2-1,-2 0 0,-1 0 1,-2-1-1,-1 0 153,-1-2 0,-2 1 0,-2-2 0,-2 1 0,0-1 0,0 0 0,1 0 0,-1 0 0,1 0 0,-1 0 0</inkml:trace>
  <inkml:trace contextRef="#ctx0" brushRef="#br0" timeOffset="2">20307 2552 7569,'-9'2'-2,"2"2"1,1 5-1,3 3 1,2 2 0,1 2-1,0 3 1,0 3-1,0 6 1,0 6 0,0 4-1,0 1 114,0 1 1,0 3-1,0 1 1,0-1 0,0-2-1,0-3-166,0-3 1,0-3 0,0-7 0,0-3 0,0-5 0,1-4 22,3-4 1,-1-3-1,6-8 1,0-3 0,0-9-1,-1-6 156,3-5 1,-4-7 0,2-2-1,1-1 1,2 0 0,1-1 9,0-2 1,2 0 0,1 4 0,0 8-1,-3 8 1,-3 8-12,0 6 0,1 5 1,-1 9-1,-3 12 0,-1 10-176,-3 6 1,0 6 0,0 2 0,1-1 0,1-1 0,0-5-151,4-2 0,3-14 1,1-1-1,2-7 1,2-7 267,5-3-1,-1-15 1,1-9 0,1-9 0,2-9 0,0-5 267,-3-6 0,1-4 0,-4 0 0,0-1 1,-1 1-1,-5-1-96,-3 0 0,-1 5 0,2 1 0,0 2 0,-3 3 1,3 2-219,0 5 0,-2 1 0,-2 7 1,-1 0-1,-3 7 0,-1 4-778,-2 3 1,-2 5 0,-2 5 758,-5 6 0,-3 10 0,-1 8 0</inkml:trace>
  <inkml:trace contextRef="#ctx0" brushRef="#br0" timeOffset="3">20373 1868 7569,'1'9'118,"2"0"0,3-1 0,0 1 0,1-1 0,0-3 0,4 0 0,2-1 0,3 1 0,3-3 96,1 0 0,2-2 1,5-2-1,-1 0 0,0-4 1,1 0-1,-1 0-328,0 3 0,-4-3 0,-1 2 0,-1 1 1,-1 1-1,2 2 0,-2 0-231,0 0 1,4-1-1,-1-2 1,3-3-1,1-1 1,0-2 344,1 2 0,-1-11 0,0 4 0</inkml:trace>
  <inkml:trace contextRef="#ctx0" brushRef="#br0" timeOffset="4">20781 1776 7569,'-12'6'-64,"5"-6"0,5-7 1351,5-5-1209,1 5 0,-4 7 1,2 7-1,2 0-111,5-2 0,3-2 0,1-1 0,0 3 1,0-2-1,0-2 52,1-1 1,-1 0-1,0 2 1,0 1 0,-1 2-1,-2 3-140,-1 2 1,-6 2-1,1 1 1,-2 0 0,-2 0-1,0 0-1481,0 0 1602,5 1 0,-3-7 0,4-1 0</inkml:trace>
  <inkml:trace contextRef="#ctx0" brushRef="#br0" timeOffset="5">22623 1750 7569,'-19'0'19,"4"0"1,-2 1 0,2 2 0,2 3 0,0 0 0,1 1-1,2 0 1,3 4 0,-1 2 0,3 3 0,-1 4 0,1 5-1,1 10 1,-2 11 158,-1 11 1,-2 7-1,-4 8 1,6-35-1,1 2 1,-1 1-1,-1 1 1,0 1 0,-1 0-193,-2 1 0,0 0 0,0 0 0,1-1 1,0-4-1,0-2 0,-8 33 0,5-8 0,4-9-243,3-11 0,2-9 0,4-10 0,1-6 1,4-8 305,4-8 1,7-13 0,3-12 0,0-7 0,1-4 0,1-5 39,2 0 1,2 1-1,1 5 1,1 5-1,-1 3 1,0 5 18,0 5 1,-1 8-1,-1 6 1,-2 6-1,1 7 1,2 6-120,1 6 1,-1 8-1,-2 0 1,-2 1-1,-2 0-81,-3-1 1,-3 1 0,-4-5 0,-5-1 0,-2-1-1,-4-2 90,-2 1 0,-9-4 0,-8 0 1,-2-1-1,-2-1 10,-3-1 0,-2-6 1,0-2-1,0-2 0,0-4 1,3-2-172,0-4 1,1-3 0,1-8 0,2-2 0,1-5-1,-2-2 163,0 2 0,-3-8 0,1 2 0</inkml:trace>
  <inkml:trace contextRef="#ctx0" brushRef="#br0" timeOffset="6">21807 3157 7569,'0'15'-78,"-1"1"1,-2 2 0,-3-2-1,-1 0 1,-4 0 0,0 3-1,-2 1 1,-2 2 77,-3-1 0,-2 4 0,-6-5 0</inkml:trace>
  <inkml:trace contextRef="#ctx0" brushRef="#br0" timeOffset="7">18991 2500 7569,'-27'19'46,"1"-5"1,0 4 0,1-4 0,3 1 0,4 1 0,4 2 0,1-2-1,1-2 1,2 0 0,2-1 0,4-2 256,6-2-192,3-3 1,10-7-1,3-2 1,3-3-1,4-2 1,3-2-25,3-1 0,2-1 0,7 0 1,1 0-1,1-2 0,4-2 0,0-3-262,4-3 0,-3-2 0,0 1 0,-2 3 0,-3-1 0,-1 2-215,-1 0 1,-2 2 0,-3 3 0,-4 3 389,-4 2 0,-6-3 0,-2 5 0</inkml:trace>
  <inkml:trace contextRef="#ctx0" brushRef="#br0" timeOffset="8">18951 3131 7569,'9'-4'22,"0"-2"0,3-1 1,2-2-1,5 0 0,0 0 1,2-1-1,1-2 0,4-1 1,5 0-1,1-2 0,1-1 31,1-1 1,1-1 0,5 5-1,-1 0 1,-1 0 0,-1 0 0,-4 1-54,-1 3 0,-1-3 0,-4 5 0</inkml:trace>
  <inkml:trace contextRef="#ctx0" brushRef="#br0" timeOffset="9">10134 10959 7287,'-13'0'-635,"4"0"783,0 0 0,5 0 0,-5 0 0,0-1 0,0-2 1092,0-2-874,7 1 0,-6 4-159,4 0 0,2 1 0,-2 4 0,4 2 0,4 2-74,5 0 1,3-5 0,2 3 0,4-1 0,4-2 0,4 1-35,5-1 1,4 1 0,9-5 0,4 1 0,5 2 0,2 1 3,2-1 1,6 0-1,-1 0 1,2 2 0,2-1-1,0 0-36,0 1 0,4 1 0,1-4 1,2 3-1,-35-3 0,-1-1-89,36 0 0,-35-1 0,0 0 0,34 0 0,1 0 0,-35 0 0,0 0-32,1 0 0,0 0 0,35 0 0,1 2 0,-38-1 0,0 1 0,1 0 0,-1 0 0,36 1 31,-1-2 1,2-1-1,-4 0 1,-2 0-1,-4 0 1,-4 0 57,-2 0 1,-1 5-1,-5 1 1,-3-1-1,0 3 1,-1-1 117,-1 3 0,4-2 1,-4 0-1,1 3 0,0 0 1,2 3-86,1-1 0,2-5 0,-1 1 1,2 0-1,2 0-39,1 0 1,0-7 0,-4 3 0,-2-4 0,-1-1 82,-2 0 0,-1 0 0,1 0 1,-4 0-1,-3 0 0,-2 0 95,1 0 1,-4 0 0,1-1 0,-1-2 0,-4-1 0,-2 1-173,-4 1 1,-1 2 0,-2 0-1,-2 0 1,-2 0 0,-3 0-174,-1 0 0,-2 0 0,0 2 1,0 1-1,0 1 0,2-1 41,2-2 0,-2 4 0,2-1 0,0-1 0,-1-2 94,1-1 0,1 0 1,-4 0-1,4 2-173,4 2 0,-3-2 1,-2 2-232,-2-2 1,-6-2-1,0 0 1,1 0-1,2-2 1,2-2-2604,4-5 3010,-4-3 0,11-7 0,-4-1 0</inkml:trace>
  <inkml:trace contextRef="#ctx0" brushRef="#br0" timeOffset="10">11634 11591 7733,'-9'-8'217,"0"4"0,-1 2 1,-1 2-1,-3 0 0,1 0 1,0 2-1,0 1 1,0 3-1,0 1 0,-1 2 1,1-1 40,0 1 0,1 1 1,2 7-1,1 2 1,1 1-1,0 2-270,4-2 1,2 4 0,2-5 0,0 0 0,0 0 0,2-3-53,2-2 0,5-5 0,7-1 1,3-3-1,2-2 0,2-3 64,2-4 0,0-3 0,-2-8 1,-2-3-1,-2-3 0,-5-4 60,-4-2 1,1 1 0,-5 0 0,-1-1 0,1 1 0,-3 0-37,-1 0 1,2 4 0,0 1-1,-1 2 1,-1 3-127,-2 1 1,-2 8-1,-2 3 1,-6 4 0,-5 6-463,-2 7 0,-1 1 1,5 8-1,-2 0 1,-1 0-1142,-1 0 1705,-1 0 0,-1-2 0,-1-1 0</inkml:trace>
  <inkml:trace contextRef="#ctx0" brushRef="#br0" timeOffset="11">11831 11617 7569,'0'-13'309,"0"4"0,0 0 1,0-1 712,0-2 0,0 2-763,0 6 1,0 9-1,0 14 1,0 0-204,0 0 1,0 0 0,0-2-1,0 0 1,0-1 0,0-1-182,0-2 0,5 0 0,1-1 0,1-2 0,3-3 0,3-1 18,5-3 0,-3-3 0,4-4 0,-2-5 0,1-1 0,-1-2 111,2-1 1,-4 3 0,2-9 0,-2 0 0,-2-2 0,0 1-29,0 2 0,-1 4 0,-2 0 0,-2 1 0,-1 0-143,0 0 0,-2 4 141,3 0 0,-3 6 0,2 0 0,-1 6 1,-3 8-2,-2 5 0,4 0 0,1 4 0,-1 1 0,3-2 1,-2 1-129,0 1 0,2-4 1,-3 4-1,-1-2 1,0-3-1,2-2-570,2 0 0,-5-1 1,2-2 724,1-2 0,2-3 0,3-7 0,-1-2 0,-1-3 0,1-2 0,2 1 0,0-3 0,-2 3 0,-1-1-211,1 1 1,2 4 1177,1-1 0,-6 1-653,-2-2 0,-8-2 0,-2-8 0,2-1 0,2-1-93,1 1 1,0-3-1,1 1 1,4 1-1,2-1 1,3 1-48,4 0 1,-4 4 0,9 3-1,0 3 1,3-1 0,3 3-443,1-1 0,2 1 0,4 5 0,6 0 0,6 0 0,1 0 268,0 0 0,-1-5 0,-4-3 0</inkml:trace>
  <inkml:trace contextRef="#ctx0" brushRef="#br0" timeOffset="12">11226 12235 7569,'7'2'111,"-2"2"1,-4 5-1,1 4 1,1 4 0,1 5-1,-1 2 1,-2-1 0,-1-1-1,0 1 1,0 1-1,0-1 1,0-2 0,0-2 333,0-3 0,0-2-506,0 0 0,0-14 0,2-9 1,2-9-1,3-4 7,1 0 0,4-1 0,-4-6 0,4 0 0,1 2 0,0 5 124,0 3 0,-4-3 1,0 6-1,0 3 1,0 4 39,-1 4 0,-3 0 1,3 5-1,1 2 1,-1 2-109,-4 5 0,2 7 0,-2 1 0,1-1 0,-1-1 0,2-2-12,1 0 0,-4 1 0,3-1 0,-2 0 1,2 0-3,1 0 1,-2-4 0,4-2 0,1-1 0,2-3-41,1-2 1,0-2-1,1-3 1,3-5 0,0-3-115,-1-1 0,-1-5 0,-2 1 0,0 1 0,0 1 1,0 2 117,1 0 0,-6 0 0,1 1 1,0 2 216,-2 1 1,1 6 0,-4-1 0,5 2-88,2 2 0,1 6 1,-2 4-1,-2 5 0,-2 4 1,-2 1-286,2 4 1,-5 2 0,4 3 0,-4 2 0,-1-3 0,0-3-253,0-3 0,4-6 1,2 0-1,2-6 0,2-6 455,2-2 0,1-14 0,0-2 0</inkml:trace>
  <inkml:trace contextRef="#ctx0" brushRef="#br0" timeOffset="13">12002 12354 7569,'19'-19'46,"-4"2"0,3-3 0,-4 1 1,-1 4 171,1 5 1,-7 6-1,-3 8 1,-4 5-1,-4 4-208,-5 5 1,2-2-1,-2 4 1,-1 1-1,0-2 1,-1 0-73,3-3 0,0 3 0,-2-2 0,1-1 0,0-1 235,2-2 1,1-4-1,6 0 1,2-1 27,2 0 0,-1-1 0,6-4 0,1 1 0,2-1 1,1-1-130,0-2 0,0-2 1,2-2-1,0-5 1,-1-3-1,-2-1-182,0 0 0,-5-1 0,0-3 1,-1-2-1,-2-1 0,1-2 17,-1 2 0,1-4 0,-5 5 0,0 0 0,0 0-20,0 3 0,-5 6 1,-1 3-1,-1 1-631,-3 3 0,-2 7 0,-1 5 744,0 3 0,0 7 0,-1 1 0</inkml:trace>
  <inkml:trace contextRef="#ctx0" brushRef="#br0" timeOffset="14">12489 12406 7569,'8'-20'97,"2"1"0,-6 6 0,-1-1 0,-1 1-37,-2 0 0,-6 6 1,-4 2-1,-5 5 1,-4 6-1,0 6 1,-1 5-31,-1 4 1,4-4-1,-4 5 1,1 2 0,1 1 30,0 1 0,1-1 0,6-3 0,4-5 0,3-2 1,4-2 97,1 0 0,6-5 1,2-4-1,4-4 1,3-4-1,1-5 79,1-3 0,2-7 1,-3-3-1,2-4 1,-2-3-1,-1-4-112,-2 0 0,4-2 0,1-3 0,-2 1 0,-1 2 1,-4 0-244,-2 1 1,1-2-1,-5 5 1,-2 3-1,-2 4 1,-1 3-242,0 2 1,0 6 0,-1 6 0,-4 1-1,-2 4 358,0 5 0,-5 4 0,5 7 0</inkml:trace>
  <inkml:trace contextRef="#ctx0" brushRef="#br0" timeOffset="15">12687 12498 7569,'14'-1'101,"3"-4"1,0-3-1,-1-3 1,-1 1 0,-2 1 234,0-1 0,0-2 0,0-2 0,-1-2 0,-2-2 0,-2 2-174,-2 2 0,-2-4 0,-4 0 1,0 1-1,0-1 0,0 1-200,0 1 1,-2 3 0,-2 2 0,-5 4 0,-2 1-78,-3 3 0,0 2 0,-2 1 0,-3 1 0,0 4 0,0 5 78,3 6 0,1 3 1,2 4-1,0-1 0,1 2 1,3-1 174,5-1 0,2 1 0,4-5 1,2-2-1,6-1 0,5-2-263,3 0 0,1-1 0,-3-4 1,3-3-1,0-4 0,0-1-191,-3 0 1,-2 0 0,1-1 0,1-4 0,2-5 0,-2-4-673,-2-4 1,4-5 987,0 1 0,5-9 0,-3-3 0</inkml:trace>
  <inkml:trace contextRef="#ctx0" brushRef="#br0" timeOffset="16">13095 11946 7569,'9'-9'-39,"-1"2"349,3 1 1,-6 3-1,0 7 1,-4 5-1,-2 4 13,-4 5 0,4-2 0,-5 6 1,2 3-1,-2 2 0,0 6-318,0 0 0,0-4 1,3 4-1,-1-3 1,1 2-1,2 1-540,1-1 1,0-2 0,0-3 0,0-1 534,0 0 0,-6 1 0,-2-1 0</inkml:trace>
  <inkml:trace contextRef="#ctx0" brushRef="#br0" timeOffset="17">13476 11788 7569,'-8'1'-6,"0"4"0,3 3 0,2 4 0,1 1 0,2 0-142,0 1 0,5-6 1,-1 1-1,-1 1 0,-2 2 1,1 1-594,2 0 741,-2 1 0,3 5 0,-5 1 0</inkml:trace>
  <inkml:trace contextRef="#ctx0" brushRef="#br0" timeOffset="18">13740 12104 7569,'4'-9'249,"-1"2"359,-4 1 0,-5-3 1,-7 5-1,-1 1 0,1 1-488,0 2 0,0 6 0,0 1 0,1 2 0,2-2-17,1-1 0,2 4 0,-4-1 0,4 3 1,1 1-187,3 0 0,2 5 0,2-1 0,2-1 0,3 0 0,1 1-181,4 0 1,-1 1 0,0-5-1,-1 0 1,1 2 0,0 1 245,-1 1 1,-1 1 0,-6-5 0,3 0 0,-2 0 28,-2 0 0,-7-1 0,-1-2 0,-2-2 0,1-3-161,-3-2 0,0-1 0,-3-2 1,1-2-1,0-1 0,0-2 150,0-3 0,-6-6 0,-2-7 0</inkml:trace>
  <inkml:trace contextRef="#ctx0" brushRef="#br0" timeOffset="19">11568 13209 7569,'7'6'65,"-1"-4"1,-4 7 0,1 1 0,1 4 0,-1 3 0,0 5-1,0 4 1,1 5 0,1 4 0,-1 2 0,0-1 0,1-1-1,-1 0 32,1-1 1,-1 3 0,-4-8 0,0-4 0,0-6 0,0-5-190,0-1 0,-1-5 0,-2-5 0,-3-8 1,0-9-1,0-11 78,3-9 1,2-4-1,1-3 1,0-3-1,0-4 1,0-3 170,0-2 1,6 2 0,2 3 0,4 4 0,1 3-13,0 2 1,5 5-1,-1 3 1,1 5-1,0 4 1,1 5-83,1 2 0,-2 3 0,2 4 0,-1 3 0,-3 4 0,-1 1-48,-2 0 0,0 7 0,0 6 0,-1 6 1,-3 5 23,-5 2 1,-2-3-1,-2 9 1,-2-1-1,-2 0 1,-7-2-106,-5-1 1,0-6 0,-4-2 0,1 1 0,1-4 0,1-1-464,-1-4 0,1-6 0,3 1 0,1-1 0,0-3 529,0-2 0,6-6 0,-5-9 0,5-6 0</inkml:trace>
  <inkml:trace contextRef="#ctx0" brushRef="#br0" timeOffset="20">12108 13143 7569,'11'16'-29,"0"-3"1,-3-1 242,3 0 0,-5-7 1,-2-5-1,-3-7 1,1-5-123,2-1 0,-2-1 1,2-2-1,-2-3 0,-1 0 1,2 0-7,1 2 1,1 3 0,-4 2 0,2 2 0,3 3 0,1-1-133,4 1 0,-4 4 1,2-1-1,1 2 1,2 2-1,2 0-189,4 0 0,-2 0 1,6 0-1,0 0 1,0 2 138,0 2 1,-5 2 0,4 4-1,-2-1 1,-3 1 0,-2 2 199,-1 1 0,2-4 1,1-2-1,2 0 0,-2-1-21,-2 0 0,0-2 1,-1-4-1,-2-1 1,0-2-1,-3-4-182,3-5 1,-4 2 0,0-9 0,-1 1 0,-1 1 0,-1-1-33,0-1 1,1 5 0,-5-4 0,0 3-1,0 2 1,-2 2 92,-2 2 1,1 3 0,-6 6 0,-1 0 0,-2 0 0,-1 1 70,0 4 0,0 4 1,0 7-1,1 3 0,2 1 1,1 4-28,-1 0 0,4 1 0,1-1 0,4-2 0,1-1 1,0 0-113,0-4 0,6 1 0,4-3 0,6-4 0,6 0 0,3-4 106,1-3 0,1-2 0,0-2 0,3-2 0,0-2 0,0-5 0,-3-3 0,0-2 0,-3-2 0,-2-2 0,-4 1-58,-3-2 1,-4 3-1,0-5 1,-4 2-1,-1 3 1,-3 0 179,-2-2 1,-1 4 0,0-4-6,0 4 0,-1 6 0,-4 4 0,-4 2 0,-2 4 0,-2 4-68,-1 7 1,1 2 0,2 6 0,0 3-1,4-1 1,1 1-11,3-2 1,2-6-1,2 1 1,4-4-1,3-4 48,4-5 0,6-4 0,-1-4 1,-2-6-1,-3-6 0,-4-6 215,3-3 0,-4-1 0,0-2 0,0-1 0,-1-2 0,0 0-216,-3-1 0,-1 3 1,-2-5-1,0 1 1,1 0-1,2 1-520,1 3 0,1 6 1,-5 2-1,0 2 1,0 3-1666,0 2 2099,0 0 0,-6 1 0,-1 0 0</inkml:trace>
  <inkml:trace contextRef="#ctx0" brushRef="#br0" timeOffset="21">13187 12867 7569,'7'1'122,"-2"3"1,-4 5 0,-1 3 148,0 1 0,0 0 1,0 0-1,0 1 1,0-1-1,0 0 1,2 0-279,2 0 0,-3 0 0,4 1 0,-4 0 0,-1 2 0,0 2-370,0-2 1,-6 3-1,-1 0 1,-2 0-1,2 0 1,0-3 376,-1-1 0,0 4 0,-6 1 0</inkml:trace>
  <inkml:trace contextRef="#ctx0" brushRef="#br0" timeOffset="22">13529 12880 7569,'-4'-13'12,"-2"1"60,-1 3 0,-2 3 1,-4 8-1,1 2 0,2 5-113,1 3 0,0 2 0,-3 4 0,2 4 1,3 3-1,0-1 95,-1-2 0,5 3 0,-1-3 1,3 2-1,1-1 0,0-3-114,0-1 1,5-1 0,4-5 0,3 0 0,2-1 0,4-3-460,4-5 1,-2-2-1,2-4 519,2-2 0,1-9 0,1-8 0</inkml:trace>
  <inkml:trace contextRef="#ctx0" brushRef="#br0" timeOffset="23">13819 12696 7569,'8'-14'42,"0"1"1,-1 0 396,0 0 0,-5 1 0,-1 5 0,-5 7 1,-3 9-194,-4 7 1,1 4 0,0 8 0,1 3 0,0 4-295,2 3 0,-3 1 1,4 1-1,0-1 1,0 1-1,3-2-601,2-3 1,-4 3 0,1-5 0,1 0 0,2-6 648,1-3 0,-6-2 0,-1 4 0</inkml:trace>
  <inkml:trace contextRef="#ctx0" brushRef="#br0" timeOffset="24">13700 12906 7569,'-7'-6'-753,"3"-3"979,2-2 1,8 3-1,3 3 1,4 0-1,4 1 1,4 1-96,-1 1 1,10 1 0,-4-2 0,2-1 0,-1 1 0,0 1 1,-1 2 1,-4 0 0,-1 0 0,-2 0 0,-3 0 190,-2 0 1,-6 2 0,-3 2 0,0 5-282,-1 3 1,1-4 0,-5 1 0,0 1 0,0 2-1,0 1-128,0 0 1,0 1-1,0-1 1,0 1-1,0 2 1,0 2-207,0-2 0,0 3 0,-2-1 1,-1-1-1,-1 1 0,-1-1-2206,0-1 2497,3-1 0,-10-2 0,5 0 0</inkml:trace>
  <inkml:trace contextRef="#ctx0" brushRef="#br0" timeOffset="25">14306 12919 8999,'0'13'-9,"-5"1"0,-1 0 0,1 2 0,-3 3 0,2 0 1,1 2-1,2-2 0,1 0 45,2-3 0,0-2 0,0 0 1,2-3-1,2-2 15,5-5 1,2-4-1,4-5 1,1-7 0,3-6-1,-1-2 121,-4-3 1,5-2 0,-8 0 0,-3 1 0,0 4 0,-5 1-336,-2 3 0,-1-3 0,-1 1 1,-4 4-1011,-4 3 0,2 6 1173,-2 5 0,6 5 0,-2 3 0</inkml:trace>
  <inkml:trace contextRef="#ctx0" brushRef="#br0" timeOffset="26">14569 12959 7569,'-8'6'127,"3"-3"1,6 4-1,3 0 1,5-1-1,3 0 1,1-3 199,0-2 0,0 4 0,1-1 0,-1-1 0,0-2-68,0-1 0,-4 0 0,-2-1 0,-1-3-54,-3-5 1,0-3 0,0-1-1,1 0 1,1 0 0,0 1-149,4 3 1,3-3 0,1 5 0,0 0-1,0 2 1,1 4-41,-1 1 1,-2 1-1,0 4 1,-4 4 0,-1 4-1,-3 4-141,-2 5 1,4 2-1,-1-1 1,-1-3 0,-2 1-1054,-1-1 0,6-5 1177,3-2 0,9-11 0,2-10 0</inkml:trace>
  <inkml:trace contextRef="#ctx0" brushRef="#br0" timeOffset="27">15938 13103 7569,'0'-8'120,"0"-1"0,0 5 102,0-5 0,-2 4 1,-1 0-1,0 2 1,3 6-1,5 2 1,2 4-55,3-2 0,2 5 0,2-3 0,3 3 0,2-1 1,1 0-1,3-3 0,2 1-111,2-2 1,0 5 0,4-3 0,4 3 0,3 1 0,3 0 0,3 0-50,4 0 1,9 0 0,6 0-1,6 1 1,-32-8 0,0-1 0,3 0-1,-1-1-40,3-1 0,0-2 1,1 2-1,0 0 1,4 0-1,0-1 1,1-1-1,0 1 0,2-1 1,1-1-1,1 0 1,0 0-35,0 0 0,1 0 0,0-2 0,1 0 0,1-1 1,0 0-1,1-1 0,0 1 0,1-2 0,-1-1 0,-1 1 1,-1 0 25,0 1 1,-1-1 0,4-1-1,0 1 1,0 0 0,0 1 0,-1-2-1,-1 0 1,0 0 0,-1-1-1,-2 0 1,1 1 79,-1-1 1,1 1-1,2-1 1,0 1-1,-1-1 1,0 0-1,-1 0 0,-1 0 1,0-2-1,-1 0 1,-1-1-1,1-2-39,-2 0 1,1-1-1,2 0 1,0 0-1,-2-1 1,-1 0 0,1 0-1,-2-1 1,-1-1-1,-2 0 1,-2 0-1,-1-2-18,-1 0 1,-1 0 0,-3 0-1,-1-1 1,-1 1 0,0 0-1,29-16 1,-5 0 0,-8 1 15,-4-4 1,-3 5 0,-6 1 0,-3 4-1,-4 0 7,-4 1 0,0 0 0,-1-1 0,-1 1 0,-2 0 0,-2-1-46,-2 1 0,4 0 0,-2 0 0,0 1 1,1 1-1,2 2 40,1-1 0,1-2 0,0 0 0,-1 2 0,-1 1 123,-3-1 1,1 2-1,5-1 1,-1 0-1,-1 0 1,-3 2-73,-5 1 0,2 0 0,-1 3 1,-2-3-1,0 0 0,2-2-2,4 1 1,-2 2 0,2-2 0,0 1 0,0 1 0,-2 1-171,-1-1 1,-1-1 0,-6 3-1,-2-1 1,-3 1 0,0-1 114,1 0 0,-5 2 1,1-4-1,-1 2 0,0-1 1,1 2 161,-1 2 0,-1 5 0,-2 0 1,0-1-1,0-2 3,0-1 0,-2 6 1,-1 1-1,-3 1 1,-1-1-198,-3-1 0,-6-2 1,-2-2-1,2 2 0,2 3 6,0 0 0,1 3 1,0-4-1,0 1 0,1 2 1,2-1 84,1 1 1,2-2 0,-3 3-29,1-1 1,5-5-531,-5 5 1,4-1 0,-3 7-2030,-3 2 2534,6 3 0,-1 7 0,6-1 0</inkml:trace>
  <inkml:trace contextRef="#ctx0" brushRef="#br0" timeOffset="28">20570 11275 7569,'-19'-13'1,"4"-1"1,5 1 0,1 0-1,2 0 1,1 0 0,2 0-1,-1 0 1,3-1 0,0 1-1,2 0 1,0 0 314,0 0 1,0 4 0,-1 2 0,-4-1 0,-4 2 0,-4 1-144,-4 2 0,2 1 0,-4 2 0,2 0 0,-1 0 138,2 0 1,6 0-196,1 0 1,13 0 0,5 0-1,10-1 1,7-2 0,7-2 28,6 3 1,8 0-1,10 2 1,6 0 0,7 0-1,-32 0 1,1 0-83,2 0 1,0 0-1,4 1 1,0 0 0,-2 0-1,1 2 1,2 0 0,0 1-1,2 1 1,-1-1 0,2 0-1,0 1-70,1 0 1,0 0 0,0-1-1,1-1 1,1 2 0,1-1 0,0 1-1,1-1 1,0 0 0,0-1-1,1 0 1,1-1-91,0-1 1,1-1 0,2 0-1,0 0 1,2 0 0,1 0 0,-1 0-1,1 0 1,-1 0 0,1 0 99,-1 0 0,1 0 0,0 0 0,0 0 0,-4 0 0,-1-1 0,-3-1 0,-2 1 0,-3-2 0,-2 0 0,-4 0 0,-1 0 182,-3 0 1,-1 0-1,28-1 1,-10 4 0,-6 0-1,-7 0 1,-3 0-13,-5 0 1,-4 0 0,-8 0 0,-2-2 0,-2-1-294,-3-1 0,-2 0 0,-1 2 0,1-1 0,-1-3 0,1-1-63,4-3 1,-2-2 0,4-1 0,1 0-1,-2 1 1,0 2 199,-3 1 1,-1 2 0,-2-3 0,0 2 0,-1 1 290,-4 0 1,0 4-1017,-4-2 0,-1 4 81,6 1 1,-2 1 0,3 2-79,-1 2 0,-4-1 605,3-4 1,1 0-316,4 0 1,-4 0 414,0 0 0,0 0 0,4 0 0</inkml:trace>
  <inkml:trace contextRef="#ctx0" brushRef="#br0" timeOffset="29">9713 9814 7569,'-6'-13'44,"4"0"1,-4 0-1,2 0 1,-2 0-1,-1-1 1,-3 1-1,-2 0 1,-1 0-1,0 1 1,-1 4-1,1 2 411,0 0-462,0 4 1,-2-3 0,-2 5 0,-5 0 0,-4 0 0,-4 1-22,0 3 0,-11 5 0,0 9 0,-5 4 0,-3 2 0,-4 3 0,-3 1 83,-1 2 0,0 0 1,5 3-1,-1 1 1,0-1-1,2 4 50,3 1 0,4 1 1,9 1-1,4-1 1,4 1-1,0-1-135,1 1 1,5-1-1,4 1 1,2-1-1,2 2-32,0 3 0,4-2 1,2 5-1,1 0 0,3-2 1,2 1 83,1-4 0,4-1 0,3-2 0,4-1 0,3-3 63,1-4 1,5-3 0,2-2 0,6-1 0,6-5 0,7-5-47,4-5 1,8-7 0,4 0 0,1-9 0,3-10 0,5-10-40,2-6 1,-34 12 0,-1-1 0,-1-3-1,0 0 1,0-3 0,-1 0 0,-1-3-1,0 0 1,-1-2 0,-1-1 54,-2 2 0,-1-1 0,-3 0 1,-1-1-1,11-27 0,-3-2 0,-6 2 1,-2 2 91,-5 2 0,-1 2 0,-2 2 0,0-1 0,0 2 1,-1 3-156,-3 4 0,-4 3 0,-5 3 0,0 3 0,0 4 0,0 5-221,0 4 0,-5 3 0,-4 6 1,-3-1-1,-3 3 37,-2 2 1,2 3 0,-4 6 0,0 0 0,-1 0 0,-1 2-21,4 2 1,-2-1 0,1 6 0,2 1-1,1 2-259,2 1 1,2-4 470,2-1 0,-3 1 0,5 4 0</inkml:trace>
  <inkml:trace contextRef="#ctx0" brushRef="#br0" timeOffset="30">9686 9775 7569,'-11'-6'-19,"2"-3"0,4-2 1,4-3 299,1 1 0,1 0 0,5 0 0,7-2 0,8-1 0,7-4 0,7-4-84,9-3 0,11-7 1,7 2-1,3 0 1,-30 15-1,-1 0-38,1 0 1,0 1-1,1 0 1,-2 1-1,32-19 1,0 2 0,-2 3-1,-1 1-1,-1 2 1,-2 1-1,1 1 1,-4 4 0,-3 1-1,-1 3-338,0 1 1,-2-2 0,-2-1 0,0 2 0,0 2 0,3 2-15,0 3 0,5-3 0,2 4 0,-1-4 1,2 0-1,0 2 80,3 1 0,-2 2 0,-2-3 1,-8 2-1,-6 3 0,-5 0-292,-4-1 0,-6 3 1,0-4-1,-2 0 1,0-1 405,3-2 0,2-13 0,7-5 0</inkml:trace>
  <inkml:trace contextRef="#ctx0" brushRef="#br0" timeOffset="31">13213 13538 7569,'0'-14'-1606,"0"1"1813,0 6 0,0-5 0,-1 4 0,-2-4 0,-3-1 0,0 0 0,-1-1 0,0 1 0,-4 0 7,0 0 0,2 0 1,0 0-1,-1 1 0,-2 3-131,-1 5 1,0 2 0,0 2 0,-1 0 0,1 0 0,0 2-1,0 2-71,0 5 0,0 4 0,0 5 0,-2 4 0,-1 4 0,-2 5 41,2 4 0,2 3 1,2 3-1,3 1 1,5 3-1,2 1-263,2-1 0,2-1 1,1-5-1,2 1 1,3-2-1,2-3-734,2-5 0,-5-3 944,-3-5 0,-2 3 0,-2-5 0</inkml:trace>
  <inkml:trace contextRef="#ctx0" brushRef="#br0" timeOffset="32">12582 13695 7569,'8'0'98,"1"-1"1,1-2 0,3-1 0,4 1 77,0 1 0,7 2 1,-4 0-1,2 0 1,0 0-1,1 0-29,2 0 0,1 0 0,2 0 0,0 0 1,0 0-1,-3 0-157,0 0 1,-2 2 0,-1 2 0,-5 5 0,-2 3-1,-2 1-48,0 0 1,-4 0 0,0 0 0,0 0 0,-1 1 0,0-1-5,-2 0 0,4 0 1,-1-1-1,1-2 1,0-1-1,-1 0 29,1-2 0,2 0 0,1-4 0,0 1 0,0-1 43,0-1 0,-4-2 0,-1-2 4,-3-2 0,0-8 1,-5-7-1,0 0 1,0-1-1,0-1-55,0-2 0,-2 2 0,-1 1 0,-1 0 0,1 1 0,0 0-30,-1 2 0,2 7 0,-4 3 1,1 1-1,-4 3-140,-3 2 0,0 7 0,2 2 0,3 4 0,0 3 0,-1 1-402,-2 1 1,3 2 612,-2-1 0,6-4 0,-3 5 0</inkml:trace>
  <inkml:trace contextRef="#ctx0" brushRef="#br0" timeOffset="33">13424 13853 7569,'12'-22'27,"-2"0"1,-1-1 0,1-3-1,0-3 1,0-4 0,-2 1 371,-3 0 1,4 3-1,-4 5 1,-3 4 0,0 1-1,-2 3 42,0 1 1,1 4-1,4 2-483,4 4 1,-2 4 0,3 2 0,5 2 0,4 3 0,4 2-1038,3 2 1,-2-3 0,8 0 1078,0-1 0,-4-1 0,4-5 0</inkml:trace>
  <inkml:trace contextRef="#ctx0" brushRef="#br0" timeOffset="34">14819 13511 7569,'7'0'-488,"0"0"1,-2 0 487,4 0 0,-4 0 0,1 0 0</inkml:trace>
  <inkml:trace contextRef="#ctx0" brushRef="#br0" timeOffset="35">14924 13511 7569,'9'-6'-244,"-2"-2"0,1-3 1,-3 1 707,1 1 1,0 5 0,-3-5-62,1-1 0,-1 4 1,-7 3-295,-5 6 1,-3 5 0,-1 5-1,0 0 1,0 0 0,0 0-154,0 0 1,-5 5-1,1-1 1,0-1 0,3-1-1,-1-2-243,-2 0 1,2 2 0,-1 1-1,4 2 1,4-2 31,-3-2 1,1-1 0,0 1 0,1-1 0,0 0 0,0-1 254,1-4 0,-1-2 0,-4 0 0,0 1 0</inkml:trace>
  <inkml:trace contextRef="#ctx0" brushRef="#br0" timeOffset="36">14674 13511 7451,'0'-8'1246,"0"-1"-1124,0 6 0,4-2 0,2 10 0,2 4 0,2 4 0,2 3-14,1 1 0,-4 7 0,-1-4 0,3 2 0,0 0 1,2 1-184,1 2 0,-6 2 0,1-3 0,1 0 0,1-4 0,-1-1-439,-1-3 1,-1-1 0,4-2 513,-3 0 0,3 1 0,-5-1 0</inkml:trace>
  <inkml:trace contextRef="#ctx0" brushRef="#br0" timeOffset="37">15095 13327 6078,'8'-6'123,"-1"5"0,-4-2 0,1 6 1,-1 6-1,-1 2 0,-2 2 1,0 1-1,0-1 0,0 0 1,0 0-1,0 0-552,0 0-261,0-5 690,0 3 0,0-9 0,5 4 0,3-6 0</inkml:trace>
  <inkml:trace contextRef="#ctx0" brushRef="#br0" timeOffset="38">15135 13156 7340,'0'-9'1491,"0"1"-1482,0 5 1,-2-2 0,-1 10-1649,-1 3 1639,-6 4 0,2-5 0,-5-1 0</inkml:trace>
  <inkml:trace contextRef="#ctx0" brushRef="#br0" timeOffset="39">12476 8828 7569,'2'-8'-101,"1"3"1,3 0 0,-1-1-1,3 0 1,-2-1 0,1 1-1,-1-1 1,1 1 0,-1-1 0,0 0 592,-3-4 0,-2 4-360,-1-2 0,-6 6 1,-3-1-1,-2 2-82,-2 2 11,5 0-187,-3 0 143,9 0 144,-4 0 254,6 0-245,0 0-249,-6 0-104,5 0 386,-5 0 86,6 0-341,0-5-181,0 3 128,0-4 86,0 6 441,0 0-459,-6 0 1,3 5-166,-5-1 200,5 0-137,-3 2 152,6-4 1,0 2 243,0-8 1,1 2 69,4-2-213,-4 2-88,5 2-177,-6 0 0,1-5 261,4-4 0,-4 2 0,5-1 156,0 2-178,-5 2 1,5 3-647,-6-4 470,0 4 1,0-7-1,2 5 1,1-2 150,1-3 0,2 0 0,-3-6 0,1 1-2,-1 0 1,3 0 96,-2 0 0,1 0 83,-5-1 95,0 1-187,6 0-77,-5 0-51,5 0 0,-6 7 0,0 6 1,0 9-1,0 8 7,0 10 0,-4 0 0,-1 8 0,2 2 10,2 1 0,2 1-120,4 1 1,-4-2 0,5-2 0,-2-2-255,1-2 0,3 3 180,-3-4 0,-1-2 0,-2-5 0,1-2 0,1 0 0,-1-2-285,-2-2 0,-1-4 0,-1-2 0,-3-3 0,-5-5 441,-3-3 0,-1-6 0,0-3 0</inkml:trace>
  <inkml:trace contextRef="#ctx0" brushRef="#br0" timeOffset="40">12358 8907 7569,'-9'-5'-460,"2"-1"1,1-1 735,3-3 1,3 0-1,3-1 1,3 4-1,1 0 1,3 1-112,2 0 1,1 0 0,0 3 0,0-1-1,1 1 1,-1 2-43,0 1 1,4 0-1,1 0 1,0 0-1,-1 0 1,1 0-186,-2 0 0,3-5 0,0 1 0,0 1 0,1 1-347,1 2 0,-1-4 0,4 0 0,-4 1 0,1 0-412,-1-2 0,-4 4 821,2-3 0,-4 2 0,-1 2 0</inkml:trace>
  <inkml:trace contextRef="#ctx0" brushRef="#br0" timeOffset="41">12884 8907 7569,'6'13'375,"-4"-6"1,-1-2-299,-5-10 0,-2-4 1,3-7-1,-2-3 1,3-1 51,0-4 0,2 1 1,0 0-1,0 2 1,0 1-1,2 1-36,2 0 0,-1 1 0,6 5 0,1 0 0,3 0-363,5 0 0,-4 4 0,4 1 0,-2 1 0,0 1 1,3 0-217,1 4 0,-4 0 0,2 2 0,-3 0 486,-2 0 0,0 6 0,0 1 0</inkml:trace>
  <inkml:trace contextRef="#ctx0" brushRef="#br0" timeOffset="42">13187 8657 7569,'9'0'1,"-1"0"273,3 0 0,-5 1 1,-2 4-1,-3 3-163,-1 4 1,0 1 0,-1 0 0,-2 0 0,-1 1 0,1-1-142,1 0 0,2 0 0,0 0 0,2-1 1,2-2-14,5-1 0,-2-6 0,2 1 0,3-4 0,2-4 0,5-6 5,2-6 1,-4-1 0,4-4-1,-1-1 1,-1 0 0,0 0 43,-3-2 1,-1 4-1,-2-1 1,0 2-1,0 3 113,1 2 1,-7 5-122,-3 0 0,-2 12 0,-2 2 0,0 5-24,0 3 1,0-4-1,0-1 1,1 3-1,2 0 1,3 3-107,1-1 0,-2-5 0,2 1 0,-1 1 0,-2 1-28,2-3 1,-3 4 0,4-3 0,-1 3 0,-1-1 0,-1 0-912,0-3 1071,7-5 0,-4 9 0,6-5 0</inkml:trace>
  <inkml:trace contextRef="#ctx0" brushRef="#br0" timeOffset="43">13766 8578 7569,'7'0'11,"5"0"1,-3-2-1,2-1 1,3-2 0,-1-1-1,-1-2 1,-2 1-1,-3-3 1,-1-2 101,-3-1 0,-2 0 1,-1-2-1,-1-1 0,-2-1 1,-3 1-1,-1 1-255,-3 2 0,2 1 0,-1 2 1,-1 2-1,-2 3 151,-1 2 1,0 3 0,1 4 0,2 6 0,1 5 0,1 4 88,0 1 0,-2 2 1,6 5-1,1-1 0,1 0 1,4 1 51,2-1 0,-1 0 0,4-1 0,2-2 0,1-2-217,5-2 0,3-3 0,-1-6 0,7-2 0,5-3 1,7-2-186,7-1 0,1-14 1,7-5-1,3-7 252,0-2 0,-6-12 0,-2-3 0</inkml:trace>
  <inkml:trace contextRef="#ctx0" brushRef="#br0" timeOffset="44">14529 7473 7569,'8'-9'22,"-3"2"1,0 2 0,-1 8 0,-1 9 0,-1 8 0,-4 7 0,-2 5-1,-5 7 120,-3 8 0,-1 6 0,-1 4 0,-3 4 0,-2 5 0,0 3 0,-1 2-118,9-34 1,1-1-1,-6 33 1,-1 1-1,4-3 1,4-2-1,5-4 1,2-4-303,2-3 1,0-3 0,0-2 0,2-7 0,2-6 0,5-5-121,2-3 0,4-5 0,1-4 398,2-6 0,-1-8 0,-4 1 0</inkml:trace>
  <inkml:trace contextRef="#ctx0" brushRef="#br0" timeOffset="45">15069 8183 7569,'0'-13'-260,"0"4"0,0 0 264,0-1 1,0-2-1,0-1 1,-2 0 185,-2 0 0,1 4 1,-4 0-1,0 1 1,-1 0-1,-2 3-86,-2-1 1,3 4 0,1-2 0,-3 2 0,0 2 0,-4 2-177,-2 2 0,2 4 1,-4 3-1,1 1 1,1 0-1,1 2-31,1 1 1,3 4 0,2 0 0,3 0 0,1 1 0,3-1 78,2 0 1,1 3 0,1-4 0,2-1-1,3-1 1,1-1 39,3-3 0,-2-4 0,1 1 1,1-4-21,2-4 1,1-2-1,0-5 1,0-6-1,0-5 5,0-4-2,6 5 0,-4-7 0,2 5 0,-2 1 91,-2-2 1,3 8-1,-1-2 1,-3 3-1,-1 3 699,1 2-732,-5 4 1,4 2 0,-7 5 0,-1 7 0,-2 9-35,-1 7 0,0 5-21,0 5 0,-1 5 0,-2 0 0,-3 0-76,-1 1 1,2-4 0,-2 3 0,0-3 0,1-3 0,0-1-52,3-2 1,-4-6 0,0 0 0,-2-5 0,0-7-1,-3-2 11,-4-2 0,2-1 0,-5-4 1,1-3-1,1-4 0,-1-1-72,-1 0 0,4-6 0,-2-4 0,4-5 0,2-4 186,3-1 0,-1-8 0,-4-5 0</inkml:trace>
  <inkml:trace contextRef="#ctx0" brushRef="#br0" timeOffset="46">15345 8104 8023,'0'9'63,"0"1"0,0 3 0,0 5 1,0 2-1,-1 5 0,-2 3-21,-1 3 1,-5-1 0,4-3 0,2-1 0,2 0 0,1-1-61,0-3 0,1-3 0,4-7 1,4-3-28,2-5 0,2-3 16,1-1 0,-1-11 0,1-7 1,4-7-1,2-4 0,1-3-26,-4-2 0,-3 4 0,-4-4 1,-3 2-1,-1 3 0,-3 2 57,-2 5 0,-2 3 1,-3 6-1,-5 1 1,-4 4-1,-3 3-126,-2 4 1,-4 11-1,4 3 124,2 2 0,-4 5 0,-1 1 0</inkml:trace>
  <inkml:trace contextRef="#ctx0" brushRef="#br0" timeOffset="47">15780 7631 7569,'0'-14'24,"0"1"1,0 4 0,0 1-1,-2 0 1,-1 5 0,-1 9 172,1 9 0,-3 5-26,2 7 1,-5 5-70,4 3 1,-3 7 126,3 2 0,-3 6-145,3-2 1,-4-1-132,5 1 0,0-4-425,4 4 1,0-5 289,0 0 1,-2-2-102,-2-1 0,2-5 0,-2-3 0,2-3 156,2-4 1,0-7 0,2-1 0,2-4 0,5-4 0,3-6 126,1-6 0,6-4 0,1-6 0</inkml:trace>
  <inkml:trace contextRef="#ctx0" brushRef="#br0" timeOffset="48">16056 7933 7569,'0'-13'-49,"-2"4"0,-2 2 1,-5 1-54,-2 3 0,-3-3 129,1 2 0,5 1 33,-1 7 0,4 4-4,-3 5 0,3 6 55,-4 3 1,5 3 20,-5 1 1,2 5-32,-2-1 0,-2 1 1,3-5-1,-1-1-20,1-3 1,5 1-1,-2-5-92,4-2 0,7-7 1,2-5 1,6-4 16,3-4 0,4-9 66,5-9 0,6-7 32,3-2 1,3-10 39,2 1 0,-2-2-98,-3 3 0,-3-1 162,-6 1 0,-4-2-40,0-3 1,-10 1-93,1-5 0,-9 9 42,1-5 1,-5 6-397,-5-6 0,-2 5 89,-6 3 0,0 0-41,0 5 1,0 2-64,-1 7 0,3-1-515,2 5 807,3 1 0,6-2 0,0-2 0</inkml:trace>
  <inkml:trace contextRef="#ctx0" brushRef="#br0" timeOffset="49">17333 7644 7569,'11'-9'2,"-2"0"1,-3-1 0,-3-2 0,-3 1 0,-6 2 0,-6 4 0,-4 4 0,-3 1 0,-1 0 0,-4 0 137,-1 0 0,-1 4 1,1 2-1,2 0 1,2 1-1,2-1 0,3 1-187,2 1 0,2-4 0,3 5 0,3 0 0,2-1 0,0 1 104,1 1 0,1 4 0,2 3 0,2 5 0,1 3 0,2 1 160,3 1 0,2 3 1,6 1-1,2-2 0,-1-1-207,2-2 0,-3 1 1,3-3-1,-3 0 0,-5-4 1,-4-1-161,-4-3 0,3-5 1,-3-3-1,-5 1 1,-5-2 111,-5-2 1,-5-4 0,-2-1 0,0-1 0,-2-2-1,2-3-153,0-1 1,1-2 0,5-4 0,2 0 0,0 0 0,4-2 190,1-3 0,2-2 0,4-6 0</inkml:trace>
  <inkml:trace contextRef="#ctx0" brushRef="#br0" timeOffset="50">17596 7302 7569,'4'-11'701,"1"7"-570,-3 8 0,0 12 0,-2 6 0,-2 3 1,-2 3-1,-5 3 0,-2 4-64,-3 3 1,6 6-1,-1 1 1,0 0-1,0 2-168,1 0 0,5-3 0,-2 2 0,4 0 1,1-4-1,0-1-360,0-1 0,0-5 0,0-2 0,-2-2 461,-2-6 0,2-5 0,-3-7 0</inkml:trace>
  <inkml:trace contextRef="#ctx0" brushRef="#br0" timeOffset="51">17398 7802 7569,'14'-14'41,"5"1"0,2 2 0,4 0 1,3 3-1,3-3 106,4 0 1,3 2 0,3 2 0,1-1 0,2 2 0,-3 1 14,-4 2 0,-1-3 0,-7 1 1,-2 1-1,-5 0 32,-3-1 0,-2-4-177,-4 5 0,-7 0 0,-6 4 0,-7 0 0,-5 0 0,-2 1-97,-4 4 1,2 2 0,-4 6 0,-1 2 0,2 1 0,0 3 7,3 1 1,1-2-1,4 2 1,2 1-1,4-2 1,4 1 3,1 1 0,0-5 0,0 1 1,1-4-1,2-2 0,3-4 49,2-1 0,-6 0 0,4-4 84,0 3 1,-4-2 0,3-8 0,0-3 0,-1-4 105,-1-1 0,0-5 0,1 1 0,4-1 0,1 1-129,-1-1 1,1 1 0,4 3 0,-1 1 0,-2 2 0,-2 0-70,-3 3 14,6 5 0,-10 3 1,3 8-1,-2 4 1,-2 3-1,0 1 33,0 1 1,0 5 0,1-4 0,4-1 0,4 1 0,2-1-82,2-1 0,5-1 0,1 0 0,0-1 0,1 2 0,-1-2-191,0-3 1,3 4 0,-4-6 0,-2 1-1,-3 0 1,-3-3-591,-1-1 1,-4-1 841,3-5 0,1-12 0,4-3 0</inkml:trace>
  <inkml:trace contextRef="#ctx0" brushRef="#br0" timeOffset="52">18293 7788 7621,'8'2'282,"-4"2"1,-3 5-1,-1 3-84,0 1 0,0 0 0,0 0 0,0 0 73,0 0-223,0-5 1,2-8-1,1-10 1,3-5-1,1-4 1,3-2-39,2-2 0,1 3 0,0-2 0,0 0 0,1 1 0,-1 4 38,0 2 0,0 3 0,0 2-82,0 1 1,-5 14 0,-4 2 0,-4 9 0,-3 5 0,-3 2-28,-1 2 1,3-3-1,-4 0 1,2 1 0,3 1-1,3-3-182,5-3 1,-2-3 0,6-4 0,1 0 0,2-4 0,1-1 53,0-3 0,0-2 0,0-1 0,0 0 0,0-1 51,1-4 0,-1-2 1,0-6-1,0-2 1,2-1-1,1-1 52,1 0 1,1-2-1,-5 0 1,0 0 0,-1 0 151,-3 3 0,1 2 0,-6 1 1,-1-1 215,-1 1 0,-4 6 1,-2 3-1,-5 2 1,-3 2-1,-1 2-108,0 2 0,4 3 0,1 6 0,-1 1 0,1 0 0,3 2-203,-1 2 1,4-1 0,-2-3 0,4-1 0,3 0 0,3-1 42,1-4 1,2 0-1,4-5 1,0 1-1,0-3 245,0-4 0,1-5 0,-1-10 1,0-4-1,2-3 0,1-1-190,1 0 0,1-2 0,-4-1 0,2-2 0,2 0 0,-2-1-237,-1-3 1,-4 2 0,0-1 0,-3 0 0,1 2 0,-2 0-75,-2 3 0,-4 5 1,-1 4-1,0 1 1,0 3-747,0 1 988,-6 8 0,-1 7 0,-6 7 0</inkml:trace>
  <inkml:trace contextRef="#ctx0" brushRef="#br0" timeOffset="53">19083 7644 7569,'-7'-13'-275,"1"4"0,6 0 0,0-1 0,-2 1 290,-2 5 0,-2 5 0,-4 12 0,2 0 0,1 1 0,1 0 8,0 4 1,2-7 0,4 5 0,0 1-1,2-4-79,2-3 0,3-4 1,6-6-1,2 0 1,1 0-1,2 0 49,-2 0 1,-2-2 0,0-1 0,-3-2-1,-1-1 356,-1 0 0,-6 3 0,0 7 1,-4 5-247,-4 3 0,-4 1 0,5 0 0,1 2 0,2 1-345,1 1 0,0-4 0,0-4 1,1 1-1,4 1-123,3-3 1,0 3 0,0-7 364,3-1 0,-1-7 0,-1-5 0,-5-3 0,-2-1 0,-2 0 0,0 0 0,0 0 0,0-1 0,1 3 0,3 2 0,5 5 0,3 2 0,1-4 0,0-1 0</inkml:trace>
  <inkml:trace contextRef="#ctx0" brushRef="#br0" timeOffset="54">19425 7762 7569,'7'-6'44,"-2"-3"0,-4-2 0,-1-2 0,0-1 0,0 1 0,0 0 0,0 0 0,0-2-19,0-2 1,6 2 0,3-2 0,4 2 0,3 3 0,2 2 0,-2 1-125,-2-1 1,0 4 0,-1 2-19,0 2 1,-4 2-415,-1 0 531,-5 6 0,9 2 0,-5 5 0</inkml:trace>
  <inkml:trace contextRef="#ctx0" brushRef="#br0" timeOffset="55">19767 7552 7569,'-7'-2'157,"3"-2"0,4 1 85,4-6 0,-1 5-429,6-5 0,-12 7 76,-2 2 0,-5 6 1,-5 9-1,-1 2 135,-1 5 1,-1-1 68,5 1 1,0-2-86,0 2 0,5 2 106,4-7 0,4-1-29,4-7 0,4 1-122,5-5 1,6-7 130,3-7 0,1-8-3,-1-5 1,2-9 362,-7-4 0,5-3-184,-4-1 1,-1-5 92,-4 0 0,1-4-60,-1 4 1,-2-4-276,-2 4 0,1-5 124,-5 6 1,-1 3-485,-4 5 1,-7 6 0,-5-2-1,-4 5 1,0 4 331,1 4 0,-4-2 0,-1-1 0</inkml:trace>
  <inkml:trace contextRef="#ctx0" brushRef="#br0" timeOffset="56">16332 8683 7569,'-7'-1'-5,"3"-4"0,2-4 0,2-2 0,2-2 0,2-1 0,3 1 0,2 2 0,-2 0 560,-1 3 0,-3 8-421,-7 4 0,-4 5 0,-6 14 0,-2 5 0,-2 4 1,1 5-1,-1 1-73,1 2 0,1 4 1,7-1-1,4-1 1,4-2-195,1-4 1,0-2-1,1 1 1,4-4-1,4-5 1,2-4-478,2-5 0,1-6 0,0-4 610,4-1 0,-4-8 0,5-5 0</inkml:trace>
  <inkml:trace contextRef="#ctx0" brushRef="#br0" timeOffset="57">16648 8828 7569,'-1'-6'386,"-5"6"-264,-7 7 0,0 9 1,-5 3-1,3 0 1,2 2-1,2-2-204,2 0 0,-1 3 0,4-3 1,0 0-1,0 0 0,3-3-23,2-2 0,1 0 0,1-1 0,3-2 135,5-2 1,-1-3 0,-1-7 0,0-2 0,-1-3 0,0-2 44,-3-2 1,3-6-1,-2-3 1,0 0-1,1-1-86,-1-1 0,5 4 1,-3-4-1,1 2 1,2 3-1,0 3 53,-1 4 0,-3-1 1,4 6-1,1-1 0,2 1 46,1-1 0,-2 3 0,0 6 0,-4 5 0,0 4 0,-1 3-95,0 1 0,-2 5 0,-4-3 0,0 0 0,0 2 0,0-1-207,0 4 1,0-5-1,0-2 1,0-2 0,0-2-1,0 0-537,0 0 1,6-5 750,3-4 0,3-14 0,1-5 0</inkml:trace>
  <inkml:trace contextRef="#ctx0" brushRef="#br0" timeOffset="58">16977 8657 7569,'0'-11'353,"0"7"1,-6 6-245,-2 11 0,0 6 0,-1 3 0,-1 1 0,0 0-32,1-1 1,2 0 0,4 5 0,-1-1-1,1-1 1,1-2-141,2-1 0,2-6 1,2 0-1,5-4 0,3-5 1,2-1 103,4-3 1,-2-7-1,6-5 1,1-3-1,2-2 1,1-3-1,1 0 0,-1-1 0,0 7 1,1 0-1,-3 4 0,-2 1-70,-4 3 1,-8 2 0,-2 4 0,-3 4 0,-2 8-10,-1 4 0,-2-2 0,-2 5 1,-4 2-1,-5-1 0,-7 0-31,-2-1 0,2-1 1,-4 1-1,-1-5 1,-2-4-1,-1-2-225,-1-3 0,5-5 1,0 2-1,1-4 0,0-1 1,4 0 293,2 0 0,6-1 0,2-4 0,1-3 0,3-4 0,13-7 0,5-2 0</inkml:trace>
  <inkml:trace contextRef="#ctx0" brushRef="#br0" timeOffset="59">17201 8880 7569,'13'0'-252,"2"0"1,1 0 0,3 0-1,1 0 666,4 0 1,-4-1 0,1-2 0,-1-1 0,-1 1 0,0 0-317,-3-2 0,-1 4 1,-2-5-1,0 2 1,-1-2-156,-3-2 0,-4 4 0,-5-5 1,0-1-1,0-2-122,0-1 0,-1 4 0,-3 1 0,-5-1 62,-3 2 1,-1 1 0,0 6-1,0 0 1,0 1 159,-1 4 0,1 2 0,1 6 1,2 0-1,3 2 0,1 1 16,3 1 0,2 5 0,1-4 0,1-2 0,4-1-51,3-2 1,8 0 0,3-1 0,0-2 0,2-3 0,-2-1-76,0-3 0,0-2 0,-3-1 0,2 0 0,-2-1 1,-2-3-153,-1-5 1,1-3 0,-3-1 0,0 0 0,-4 0 218,-1 0 0,-2-12 0,-4-3 0</inkml:trace>
  <inkml:trace contextRef="#ctx0" brushRef="#br0" timeOffset="60">17859 8473 7569,'7'-6'-429,"1"4"765,-4-2 1,-3 8-1,4 5 1,-5 4-1,-5 5 1,-3 4-85,-4 2 0,-1 1 1,0-1-1,-1-2 0,1 1 1,0 2-177,0 1 0,6 0 1,1-1-1,1-1 0,1-4 1,1 1-380,2-1 0,1-2 0,0 2 0,0-1 0,0-1 0,1-1-887,4 1 1,-4-5 1189,3-4 0,4-6 0,-1 2 0</inkml:trace>
  <inkml:trace contextRef="#ctx0" brushRef="#br0" timeOffset="61">19899 8315 7569,'0'-14'2,"0"1"1,0 5 0,0-1 0,-2-1 0,-1-2-1,-1-1 1,1 0 0,2-1 0,-1 1 0,-1 0 0,-1 0-1,0 0 1,-1 0 0,1-1 0,-1 1 0,0 0 229,-4 0 0,1 4 0,-2 2 0,-3 1 0,-3 3 0,0 2-134,1 1 0,-2 1 0,-2 4 0,-2 5 1,-2 6-1,-2 7 0,-1 5 0,-1 4 10,1 2 0,1 2 0,2 7 0,4 1 0,3-1-181,4 3 1,8-5 0,-1 4 0,4-1 0,1-2 0,1-2-248,4-4 0,-3-5 1,7 3-1,0-2 1,-2-3-91,-2-1 0,1-3 0,-2-3 0,-3-5 1,-3-4 409,-7-4 0,-9 3 0,-2-5 0</inkml:trace>
  <inkml:trace contextRef="#ctx0" brushRef="#br0" timeOffset="62">19215 8644 7569,'5'-14'-88,"3"0"1,5-2 0,0-2 0,2 4 0,1 2 0,3 3 284,1-1 1,-2 3 0,2-1-1,-1 2 1,-3 3 0,-1 2-132,-2 1 1,0 1-1,0 4 1,1 4 0,-3 2 33,-2 2 0,1 2 0,-4 1 0,1 2 0,4-2-37,0-2 1,-2 0 0,1-1 0,4 1 0,2 2 0,1 2-65,2-2 1,-3-6 0,5-1 0,-2 0-1,-2-2 1,1-3-90,-1-2 0,1-4 0,-6-2 0,-2-5 0,-3-4 54,-1-4 0,-2 1 1,-2-5-1,1 1 0,1-1 1,-1-1-173,-1 2 0,-2-5 0,-2 6 0,-2 3 0,-5 7 3,-3 6 1,-1 3-1,0 0 1,0 2-1,0 2 1,1 5 204,3 2 0,-3 3 0,5 5 0,-6 1 0</inkml:trace>
  <inkml:trace contextRef="#ctx0" brushRef="#br0" timeOffset="63">19912 8736 7569,'13'-27'64,"2"5"1,1 0-1,1 1 1,0-1 0,-3 1 385,-1 2 0,-1-3 1,-2 5-1,-2 1-243,-3 1 0,1 8-498,-1 2 0,2 4 0,6 1 291,0 0 0,6 6 0,2 1 0</inkml:trace>
  <inkml:trace contextRef="#ctx0" brushRef="#br0" timeOffset="64">21281 7999 7569,'0'-9'183,"-2"2"1,-2 4 0,-5 9-1,-3 10 1,-2 7 46,-4 4 1,-1 5-1,-4 3 1,1 3-1,0 0 1,0-2-1,2-2-438,1-2 0,1 0 1,5-4-1,0 0 0,0-5 1,-1-4-1036,1-7 1,4-5 1242,1-7 0,-1 0 0,-4 0 0</inkml:trace>
  <inkml:trace contextRef="#ctx0" brushRef="#br0" timeOffset="65">20991 8065 7569,'5'13'-82,"-1"0"0,0 0 0,1 0 369,-1 0 0,6 1 0,1-1 0,3 0 0,4 0 0,-1 0-37,2 0 1,0 1 0,5-1 0,-4-2 0,1 0 0,-2-3-386,0 3 1,-2-1 0,-4 0 0,1-1-1,-1 0-392,0-2 1,0 3-1,0-5 527,0-3 0,6 6 0,2-1 0</inkml:trace>
  <inkml:trace contextRef="#ctx0" brushRef="#br0" timeOffset="66">21741 7617 7355,'8'2'78,"-2"2"0,-2 5 1,0 3-1,-1 2 1,-3 4-1,-3 4 0,-3 3-237,-1 1 1,-2 0-446,-4 1 604,0-1 0,0-6 0,0-1 0</inkml:trace>
  <inkml:trace contextRef="#ctx0" brushRef="#br0" timeOffset="67">21991 7499 7569,'-7'0'-115,"1"0"0,6 0 1</inkml:trace>
  <inkml:trace contextRef="#ctx0" brushRef="#br0" timeOffset="68">17122 9999 7569,'13'-14'-390,"0"3"378,0 2 1,-4-1 0,0 4 0,1-1 0,2-4 0,0 0 0,-4-2 0,-3-1 0,-4 1 0,-1 0 321,0 0 0,-1 1 1,-2 2-1,-3 3 0,-1 1 1,-4 1-1,-2 1 1,-4 0-137,-5 1 0,-4 7 0,-4 6 0,-2 5 1,-2 4-1,-2 1-91,-2 4 1,-2 7 0,-1 4-1,-1 3 1,-2 1 0,0 3-27,-1 7 1,4-1 0,-3 9 0,3-3 0,2 0 0,-1 3-7,1 5 0,21-29 0,2 2 1,1 0-1,1 0 0,-8 36 1,9-1-1,7 0-53,4-1 0,10-2 0,6-3 0,13-2 0,11-7 0,10-5-1,8-6 0,-23-26 0,4-3 0,2 0 0,2-3 0,1-3 0,1-1 1,1-2-1,0-2 0,0-1 0,-1-1-2,1-1 0,0-1 0,0-4 0,0-3 0,1-2 0,1-1 0,-2-3 0,-1-2 0,-1-2 0,-2-1 0,-1-2 0,-2-1 25,-1-3 1,-2 0 0,0-1-1,-2 0 1,0-6 0,-2-1 0,-1-1-1,-1 0 1,-1-1 0,-2-1 84,0 2 1,-1-2-1,0-4 1,0-1 0,-3-1-1,-1 0 1,-2-2 0,-1 0-1,-2 0 1,-2 1 0,-4 1-1,-1 0-2,-1 2 0,-2 1 0,-5-37 0,-4 2 1,-14 7-1,-10 8-228,-7 4 1,-9 8 0,-4 7-1,-2 7 1,1 5 0,0 5-73,0 5 1,-5 4 0,-1 3 0,4 2 0,0 2 0,3 3-713,4 2 0,0 2 1,10 4 908,1 4 0,-5 2 0,4 2 0</inkml:trace>
  <inkml:trace contextRef="#ctx0" brushRef="#br0" timeOffset="69">17438 10143 7569,'0'-13'-38,"1"0"1,4 0-1,3 0 1,4 0 0,1-2-1,0-1 1,1-2-1,-1 2 1,0 2 0,-1 0-1,-2 1 1,-3 0-1,1 0 1,-3 0 590,1 0 1,3 0-1,-3-2 1,1-1 0,5-2-1,4 1-297,6-2 0,9-2 0,7-6 1,7-3-1,10-2 0,8-2 0,-27 16 1,0 0-165,2-1 1,0 0 0,-1-1 0,-1 0 0,0 1-1,0-1 1,-1 1 0,0 0 0,0 1 0,0-1-68,0 1 0,-1 1 0,26-7 0,-9-1 0,-10 4 0,-10 5 0,-8 3-1075,-5 4 1,-10 2 1049,-3 3 0,-10-4 0,-2-5 0</inkml:trace>
  <inkml:trace contextRef="#ctx0" brushRef="#br0" timeOffset="70">23479 6118 7569,'0'-14'62,"0"6"1,-2 0-1,-1 1 1,-3 1 0,-1 0-1,-3 3 1,-2 2-1,-1 1 1,-2 0 0,-1 0-1,-3 0 1,0 0 93,0 0 0,-3 6 1,5 3-1,-1 2 1,1 4-1,-1 1-20,2 2 1,1 3 0,2-2 0,0 3-1,-2 5 1,-1 3 0,-1 4 14,1 3 1,0-2-1,0 3 1,-1 3-1,4 1 1,4 2-84,4 0 0,-4 0 0,4-5 1,3 0-1,0-1 0,4-2 1,0-4-86,3 0 1,5-9-1,0 2 1,5-3-1,4-4-106,1-4 0,2 1 1,6-11-1,1-1 1,4-3-1,0-4-853,4-5 1,5-9 975,2-4 0,0-8 0,-5-4 0</inkml:trace>
  <inkml:trace contextRef="#ctx0" brushRef="#br0" timeOffset="71">23084 6591 7569,'-13'0'-217,"1"-1"1,5-2 706,7-2 1,5-3-1,9 3 1,-3 1 0,0-1-390,-3 1 0,5 0 1,6 4-1,2-2 1,1-1-1,1-3-252,4-1 1,0-2 0,10-5 0,-2-2-1,2-3 1,1 0-1348,1 0 1498,1-5 0,5-2 0,2-8 0</inkml:trace>
  <inkml:trace contextRef="#ctx0" brushRef="#br0" timeOffset="72">24216 5697 7569,'-8'5'136,"2"-2"1,5 6 0,-2 1 0,-1 2-1,1 1 1,1 2 0,2 2 0,-1 4-1,-2 1 1,-2 0 0,3 3 0,-1 4-1,0 6 126,-2 3 1,-1 1-1,4 1 1,-3-1-1,1 1 1,-1-1-1,1 1 1,1-2-585,2-3 1,1 1 0,0-5 0,0-2 0,0-1 321,0-2 0,0 1 0,0-1 0</inkml:trace>
  <inkml:trace contextRef="#ctx0" brushRef="#br0" timeOffset="73">24531 6249 7569,'-8'2'139,"0"2"0,1 5 0,0 2 0,-2 3 0,0-1 1,2 0-1,0 2 0,1 1 0,0 1 0,1 1 0,1-1 1,0 1-442,1-2 0,1-2 1,2 0 301,0-1 0,-6 0 0,-1 0 0</inkml:trace>
  <inkml:trace contextRef="#ctx0" brushRef="#br0" timeOffset="74">24874 5657 7569,'-9'6'111,"1"3"0,1 1 0,0 0 0,-2-1 1,0 1-1,1 3 0,-3 5 0,1 2 1,0 2-1,3 2 179,1 3 1,-3 0 0,5 3-1,1-2 1,1-1 0,2-1-295,0 0 1,6-5 0,3-4 0,2-2 0,3-4 0,-1-2 0,1-4-5,4-4 1,-2-1 0,5-1 0,-1-5 0,0-6 0,4-5 209,1-4 0,1-5 1,0-6-1,-1-1 0,-3 0-96,-4-1 0,-4 4 0,-1-4 0,-1 2 0,-3 3 0,-5 1 0,-2 1-154,-2 1 0,-6 6 0,-4 2 0,-5 5 0,-4 3 1,-1 2-502,-4 3 0,-2 0 0,-3 7 1,-2 2-562,2 5 0,1 2 1110,2 3 0,-7 5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2"/>
    </inkml:context>
    <inkml:brush xml:id="br0">
      <inkml:brushProperty name="width" value="0.05292" units="cm"/>
      <inkml:brushProperty name="height" value="0.05292" units="cm"/>
      <inkml:brushProperty name="color" value="#FF0000"/>
    </inkml:brush>
  </inkml:definitions>
  <inkml:trace contextRef="#ctx0" brushRef="#br0">8818 8644 7569,'-8'-2'1829,"4"-2"-1739,2 2 0,-2-1 0,0 11 0,-1 6 0,1 7-6,0 6 0,-5 6 0,3 6 0,0 2 0,-1 1 0,1 4 1,-1 1-1,1 2 0,0 2-70,3 2 1,1-2-1,2-1 1,0-3 0,0-1-131,0 1 0,0-3 0,0 3 0,0 0 0,2-1 0,1 3 0,3-1 151,1 0 0,-4-1 0,3 3 0,-2-2 1,2 2-1,1-1 46,4-1 1,-4 1 0,0-7 0,1-2-1,-1-1-73,3-2 0,0-7 0,1 0 0,-3-6 0,3-3-30,0-2 0,-2-2 0,0-3 0,1-1 109,2 0 0,-3-4 0,-2-1 0,0 1 1,-1 0 106,0 0 0,-2-1 0,-2 6 1,1-1-37,1 0 1,0-4 0,-2-2 17,2-1 0,-1-2 0,6-4-75,1 0 0,2 0 0,1 0 0,0 0 0,0 0 10,1 0 1,0 0-1,2 0 1,2 0 0,-2 0-1,-2 0-40,0 0 0,-1 0 0,0 0 0,0 0 0,2 0 0,1 0 0,1 0 41,-1 0 1,5 2-1,-1 1 1,2 1-1,0-1-103,2-2 0,1-1 0,1 0 0,2 0 0,1 0 0,2 0 0,-1 0-40,2 0 1,-4 0-1,3-1 1,-3-2 98,-2-1 1,0-1 0,1 5 0,0 0 0,3 0-1,0 0 16,0 0 1,-1 0-1,0 0 1,3 0-1,2-1 1,3-4-143,1-3 1,1-6 0,1-2 0,-1-1 0,2-1 0,1 1-7,2-1 0,0-4 0,-4 5 0,-2 2 0,-2 5 0,-1 4 0,0 2 109,-1-1 1,-2 2 0,-6 6 0,-1 3 0,-1 1-12,-2 4 1,-2-1 0,4 0 0,-4-3 0,0 1 0,1-2 0,2-1-243,2-2 1,-1-3-1,0-4 1,4-5 0,0-1 152,0 1 0,3-2 0,-1 2 0,-1-3 1,-1 0 117,-1 4 1,-1 2-1,-1 6 1,-2 0 0,-2 0-1,-2 0 9,-3 0 1,-2 0 0,-1 1-1,1 2 1,-1 3 0,0 0 0,0 1-233,0 0 1,0-4-1,1 2 1,-1-4-87,0-1 0,-4 0 1,-1 0 831,3 0-223,-5 0 0,-1 2 0,-5 2-200,0 5-311,-5-3 1,3-2 0,-2-8 221,2-5 0,2-3 1,0-1-1,0-2 0,0-1 1,0-3 61,0-1 0,-1 2 0,-2-2 1,-2-1-1,3 1 0,0-3-44,2-2 0,-4-2 1,-1 1-1,2-2 0,2-1 1,1-3-117,0-2 1,-4-5 0,-1-6-1,2-2 1,2-3 0,1-3 56,0-4 1,0 3 0,0-3 0,0 3 0,0 3 0,0 1 0,0 4 23,0 0 1,0 7 0,0 5 0,0 2 0,-2 3 0,-2 1 24,-5 2 0,2-1 1,-2 1-1,0 0 0,1-1-155,-1 1 0,4 0 1,-2 0-1,1-1 0,2-1-94,-2-2 1,5 2-1,-4-3 1,4 2 0,1 0-1,0-3 50,0-2 0,0 5 0,0-3 0,0 1 1,0 0-1,0 2 0,0 1 136,0 2 1,-2 1-1,-2 2 1,-4 2-1,0 2 1,0 3 60,3 1 0,-6 2 0,3 0 0,-4 0-48,-1 0 0,4 0 0,2 0 0,1-1-106,3 1 0,-3 0 0,2 0 0,-1 0 140,-1 0 1,3 4 0,-5 2 0,-3 1 0,0 3 0,-4 1-9,-2 2 1,-2 0 0,-5 0 0,2 0 0,-1 2 0,-1 1-39,2 1 1,-2 5-1,3-3 1,1 0-1,1 1 1,0 0 0,-3 2-27,-3-2 0,-3 5 0,-1-3 0,-3 2 53,-2 3 0,-1-1 0,-5 0 0,1 0 0,-1 0 0,1 0 11,0 0 0,3-4 1,3-1-1,1-1 0,1-1 1,0 0-76,1-4 1,-6 0 0,4-2 0,0 0 0,-2 0-1,2 0 54,0 0 0,-3 0 1,3 0-1,0 0 1,-1 1-1,3 2 3,-2 2 0,2 9 1,-3-1-1,-1 4 0,2 0-158,0 1 1,-5 5 0,2-1 0,-1 1-1,0-1 1,4-4-296,0-4 1,4 0 0,-4-1 0,0 0 0,-3 0 0,-2 0 0,-1 0-826,-1 1 1,8-1-1,-5 0 1238,2 0 0,0 0 0,-5 0 0</inkml:trace>
  <inkml:trace contextRef="#ctx0" brushRef="#br0" timeOffset="1">10186 9762 7569,'-13'0'127,"0"-6"0,0-3 0,0-3 1,0 1-1,-1 1 0,1 2 0,-1 2 1,-3 2-1,-2 0 0,0-1 0,-1 2 1,0 2-1,-2 1 0,0 0 129,0 0 1,0 0 0,-3 0 0,2 1 0,2 2 0,1 3 0,1 3-299,0 5 0,-3 1 0,4 7 0,1 1 0,-1 4 0,-1 3 1,0 6-34,0 2 0,0 1 0,4 0 1,1 2-1,2 2 0,2 1 61,2-2 1,3-1 0,6-3 0,3-1 0,5-4-9,3-1 1,3-1-1,2-5 1,5-1-1,3-1 1,3-4 22,2-1 0,4-6 0,6-6 1,-2-1-1,0-3 21,1-1 0,-4-8 0,6-4 0,-6-6 0,-3-6 0,-2-5 77,-3-3 1,0-1 0,-2-7-1,-2-4 1,-3-4 0,-1-5 47,-2-5 0,-4 2 0,-3-3 0,-3 5 1,-1 2-1,-3 3 40,-2 2 1,-1 1 0,0 6-1,-1 2 1,-2 2 0,-3 3-44,-1 6 0,-2 1 0,-4 6 0,0 3 1,-2 5-262,-2 6 1,1 2-1,-5 4 1,1 2-1,-1 6 1,-2 5-178,-2 3 0,-6 5 1,0-1-1,2 3 1,0 2-1,-2 3 110,-4 0 0,3 6 0,1-4 1,5 0-1,3 1 0,2 0 189,2-1 0,0 4 1,3-1-1,-2 3 1,4 2 36,4-1 0,-1 5 0,7 0 0,1 0 0,2-2 0,1 1-96,0-1 0,1-10 0,5 5 0,6-5 0,4-3-28,0-4 0,3 0 1,0-9-1,1-3 0,4-4 1,1-3 119,1-3 0,0-2 1,2-2-1,1-4 0,3-5 1,1-6 116,-1-6 1,3-4 0,-3-5 0,0-4 0,0-3 0,-4-2 44,-5 1 0,1-6 0,-7-2 1,0-1-1,-3 1 0,-2 2-45,-3 2 1,1-2 0,-6 1 0,-1 2 0,-1 1 0,-4 1-16,-2 1 0,1 5 1,-6 3-1,-1 5 0,-3 4 1,-3 5-123,-2 2 0,-4 3 0,3 4 0,-1 3 0,-4 5 1,-2 5-372,-5 3 1,2 4-1,-6 3 1,0 2-1,0 4 1,1 1 107,2 0 0,-3-1 1,4 6-1,2-1 1,1 0-1,2 2 202,-1 3 1,5-3 0,2 4 0,1-2 0,3 1 0,1 0 156,2 1 0,6-3 0,2 5 1,4 0-1,1-1 0,0 4-126,0 1 0,6 0 1,4-2-1,6-2 1,6-2-55,3-3 1,3 2-1,1-5 1,5-5-1,2-5 15,5-3 1,6-6-1,-2-4 1,2-4 0,1-5-1,-1-3 136,-3-6 0,-3 2 1,-3-4-1,-3 1 0,-4-2 1,-4-4 65,0-3 0,-5-1 0,-2-2 0,-1-2 0,-4-5 0,-3-2 22,-4 2 0,-3-7 0,2 1 0,-1-3 0,-3-3 0,-3 0-25,-5-3 1,-2 5 0,-6 0 0,-2 1 0,-1 2-1,-1 4-45,1 5 0,-3 1 0,0 2 1,0 0-1,-2 4 0,2 3-107,0 1 0,0 6 0,3-2 0,-2 3 0,1 4 0,-1 1-228,1 1 0,-7 7 0,2 2 0,-2 8 1,-3 6-1,1 5-46,0 3 0,-2 10 0,-1-4 0,-2 4 0,0 6 0,0 5 179,1 5 1,-5 3-1,4 3 1,3 2-1,5 2 1,7-1 137,5-3 0,6 6 0,5-9 0,1 1 1,5-4-1,7-4-248,8-6 0,9-5 0,7-8 0,5-3 209,6-4 0,9-4 0,3-1 0</inkml:trace>
  <inkml:trace contextRef="#ctx0" brushRef="#br0" timeOffset="2">7278 8262 7569,'-13'-13'97,"0"0"1,-2 1-1,-1 2 1,-2 2 0,1 3-1,-2 0 1,-3 1-1,-5-1 1,-3 3 0,-5 2-1,-3 2 1,-2 4-1,1 2 1,-1 0-6,1 0 1,-5 3 0,0 0 0,0 3 0,0 5 0,0 2-83,2 2 0,-3 3 0,1 4 0,1 2 0,4 0 0,4 2 0,4-1 102,3 4 1,3 1 0,2 3 0,3 3 0,1 4 0,2 4-51,3 5 1,1 3-1,1 8 1,2 0-1,2 2 1,3-1-140,2-2 1,3-2 0,4-2 0,6-2 0,6 0-34,6-1 1,8-1 0,0-8 0,2-3 0,3-4 137,5-3 1,2-3-1,-1-3 1,2-6 0,2-5-1,2-8 36,3-6 1,5-4 0,2-9 0,-1-6 0,-1-10 0,1-9-2,1-7 1,-26 12-1,-1-2 1,-1-1-1,-1-2 1,1-1 0,-2-2-1,0-2 1,-1-1-1,-2-2 1,0-1-32,-1-2 0,-2 0 0,-3 0 0,-1-1 0,-1 2 0,-2-1 0,1 0 0,-2 0 0,0 1 0,-1-1 0,0-1 0,-2-1-11,0 1 0,-2 0 0,-3 0 0,0 0 0,-1 0 0,-1 1 0,0-1 0,0 1 0,-1-1 0,-1 1-83,0-1 0,-1 1 1,-2 0-1,-1 0 1,-1 2-1,-1 0 0,-7-32 1,-3 6-1,-2 8 1,-5 5 112,-3 6 1,-1 9 0,-2 6 0,-3 6 62,-4 5 1,-3 3 0,-1 4 0,-1 2 0,1 5 0,1 2-69,3 2 1,-3 0 0,4 2 0,-1 2-1,1 5 1,1 4-212,-1 4 1,-1 4 0,-5 5 0,1 3 0,-1 4 0,1 5-53,-1 2 1,1 6 0,0 11 0,-1 4 0,20-29 0,1 1 191,-1-1 1,0 1-1,2 1 1,1 1 0,0 0-1,0 0 1,1 2-1,0-1 1,1 1 0,1-1-1,0 2 1,2 0 0,0 1-1,2 0 56,0 0 0,2-1 1,-5 34-1,3 1 0,2 0 1,3-3-44,2-2 0,1 3 0,4-8 0,1-2 1,2-2-1,3-8 20,2-6 1,2-4-1,1-3 1,0-3-1,2-5 67,2-7 1,-1 0-1,6-5 1,3-2 0,4-1-1,6-4 5,3-2 0,12-3 0,4-9 1,5-4-1,2-8 0,2-4-77,3-4 1,-8-4 0,10-3-1,-35 13 1,1-1 0,0-2 0,1 0-1,-2-1 1,1 0-17,-2 0 0,-1-2 0,1-4 0,-1-2 1,-2 1-1,-1-1 0,-1-2 0,0-1 0,-2 0 1,-1-1-27,-1 0 1,-2 0 0,0 0-1,-2-1 1,-1-1 0,-1 0-1,-1-2 1,-1-1 0,-2-1-1,0-1 1,-2-1 0,-2 0-1,-1 0 1,-2-1 103,-3 1 0,-1 0 0,-1-1 0,-2-1 0,0 2 0,-2 0 0,-1 2 0,-2-1 0,-1 3 0,-1 0 0,-11-33 129,-1 5 0,-2 5 0,-5 9 0,0 4-234,-4 8 1,2 5 0,-6 10 0,-2 2 0,-1 6 0,0 5-564,3 7 0,-2 2 0,7 2 603,0 0 0,-3 12 0,-1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2/19/19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83474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2/19/19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2/19/19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2/19/19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2/19/19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2/19/19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2/19/19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customXml" Target="../ink/ink2.xm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customXml" Target="../ink/ink3.xm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ustomXml" Target="../ink/ink4.xm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emf"/></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customXml" Target="../ink/ink5.xm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customXml" Target="../ink/ink6.xm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customXml" Target="../ink/ink7.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xmlns=""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228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12727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2"/>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xmlns="" id="{DF0F2255-DFE2-504E-A60E-045F6BC2FB3C}"/>
                  </a:ext>
                </a:extLst>
              </p14:cNvPr>
              <p14:cNvContentPartPr/>
              <p14:nvPr/>
            </p14:nvContentPartPr>
            <p14:xfrm>
              <a:off x="3056040" y="630000"/>
              <a:ext cx="5993640" cy="4438080"/>
            </p14:xfrm>
          </p:contentPart>
        </mc:Choice>
        <mc:Fallback xmlns="">
          <p:pic>
            <p:nvPicPr>
              <p:cNvPr id="3" name="Ink 2">
                <a:extLst>
                  <a:ext uri="{FF2B5EF4-FFF2-40B4-BE49-F238E27FC236}">
                    <a16:creationId xmlns:a16="http://schemas.microsoft.com/office/drawing/2014/main" id="{DF0F2255-DFE2-504E-A60E-045F6BC2FB3C}"/>
                  </a:ext>
                </a:extLst>
              </p:cNvPr>
              <p:cNvPicPr/>
              <p:nvPr/>
            </p:nvPicPr>
            <p:blipFill>
              <a:blip r:embed="rId4"/>
              <a:stretch>
                <a:fillRect/>
              </a:stretch>
            </p:blipFill>
            <p:spPr>
              <a:xfrm>
                <a:off x="3046680" y="620640"/>
                <a:ext cx="6012360" cy="4456800"/>
              </a:xfrm>
              <a:prstGeom prst="rect">
                <a:avLst/>
              </a:prstGeom>
            </p:spPr>
          </p:pic>
        </mc:Fallback>
      </mc:AlternateContent>
    </p:spTree>
    <p:extLst>
      <p:ext uri="{BB962C8B-B14F-4D97-AF65-F5344CB8AC3E}">
        <p14:creationId xmlns:p14="http://schemas.microsoft.com/office/powerpoint/2010/main" val="1010122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1CA56D93-30C1-8C4C-8A7C-D40112327FB5}"/>
                  </a:ext>
                </a:extLst>
              </p14:cNvPr>
              <p14:cNvContentPartPr/>
              <p14:nvPr/>
            </p14:nvContentPartPr>
            <p14:xfrm>
              <a:off x="2217240" y="2884320"/>
              <a:ext cx="1895400" cy="942840"/>
            </p14:xfrm>
          </p:contentPart>
        </mc:Choice>
        <mc:Fallback xmlns="">
          <p:pic>
            <p:nvPicPr>
              <p:cNvPr id="5" name="Ink 4">
                <a:extLst>
                  <a:ext uri="{FF2B5EF4-FFF2-40B4-BE49-F238E27FC236}">
                    <a16:creationId xmlns:a16="http://schemas.microsoft.com/office/drawing/2014/main" id="{1CA56D93-30C1-8C4C-8A7C-D40112327FB5}"/>
                  </a:ext>
                </a:extLst>
              </p:cNvPr>
              <p:cNvPicPr/>
              <p:nvPr/>
            </p:nvPicPr>
            <p:blipFill>
              <a:blip r:embed="rId5"/>
              <a:stretch>
                <a:fillRect/>
              </a:stretch>
            </p:blipFill>
            <p:spPr>
              <a:xfrm>
                <a:off x="2207880" y="2874960"/>
                <a:ext cx="1914120" cy="961560"/>
              </a:xfrm>
              <a:prstGeom prst="rect">
                <a:avLst/>
              </a:prstGeom>
            </p:spPr>
          </p:pic>
        </mc:Fallback>
      </mc:AlternateContent>
    </p:spTree>
    <p:extLst>
      <p:ext uri="{BB962C8B-B14F-4D97-AF65-F5344CB8AC3E}">
        <p14:creationId xmlns:p14="http://schemas.microsoft.com/office/powerpoint/2010/main" val="134307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convex. </a:t>
            </a:r>
          </a:p>
          <a:p>
            <a:r>
              <a:rPr lang="en-US" sz="2400" dirty="0"/>
              <a:t>A convex function has just one minimum,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90500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CA376E2-1136-ED4B-AFB2-7D19E39FDBEB}"/>
                  </a:ext>
                </a:extLst>
              </p14:cNvPr>
              <p14:cNvContentPartPr/>
              <p14:nvPr/>
            </p14:nvContentPartPr>
            <p14:xfrm>
              <a:off x="189972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189036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err="1"/>
              <a:t>diensions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914400" y="2667000"/>
            <a:ext cx="7664116" cy="533400"/>
          </a:xfrm>
          <a:prstGeom prst="rect">
            <a:avLst/>
          </a:prstGeom>
        </p:spPr>
      </p:pic>
      <p:pic>
        <p:nvPicPr>
          <p:cNvPr id="5" name="Picture 4"/>
          <p:cNvPicPr>
            <a:picLocks noChangeAspect="1"/>
          </p:cNvPicPr>
          <p:nvPr/>
        </p:nvPicPr>
        <p:blipFill>
          <a:blip r:embed="rId3"/>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5"/>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err="1"/>
              <a:t>indiviidual</a:t>
            </a:r>
            <a:r>
              <a:rPr lang="en-US" dirty="0"/>
              <a:t> gradients: </a:t>
            </a:r>
          </a:p>
        </p:txBody>
      </p:sp>
      <p:pic>
        <p:nvPicPr>
          <p:cNvPr id="6" name="Picture 5"/>
          <p:cNvPicPr>
            <a:picLocks noChangeAspect="1"/>
          </p:cNvPicPr>
          <p:nvPr/>
        </p:nvPicPr>
        <p:blipFill>
          <a:blip r:embed="rId2"/>
          <a:stretch>
            <a:fillRect/>
          </a:stretch>
        </p:blipFill>
        <p:spPr>
          <a:xfrm>
            <a:off x="609600" y="2667000"/>
            <a:ext cx="8255000" cy="812800"/>
          </a:xfrm>
          <a:prstGeom prst="rect">
            <a:avLst/>
          </a:prstGeom>
        </p:spPr>
      </p:pic>
      <p:pic>
        <p:nvPicPr>
          <p:cNvPr id="7" name="Picture 6"/>
          <p:cNvPicPr>
            <a:picLocks noChangeAspect="1"/>
          </p:cNvPicPr>
          <p:nvPr/>
        </p:nvPicPr>
        <p:blipFill>
          <a:blip r:embed="rId3"/>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221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features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yes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no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35766</TotalTime>
  <Words>3962</Words>
  <Application>Microsoft Macintosh PowerPoint</Application>
  <PresentationFormat>On-screen Show (4:3)</PresentationFormat>
  <Paragraphs>440</Paragraphs>
  <Slides>38</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Calibri Light</vt:lpstr>
      <vt:lpstr>Cambria Math</vt:lpstr>
      <vt:lpstr>Mangal</vt:lpstr>
      <vt:lpstr>Times</vt:lpstr>
      <vt:lpstr>Retrospect</vt:lpstr>
      <vt:lpstr>Logistic Regression</vt:lpstr>
      <vt:lpstr>PowerPoint Presentation</vt:lpstr>
      <vt:lpstr>Recap: How to learn word2vec (skip-gram) embeddings</vt:lpstr>
      <vt:lpstr>Classifier components</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Loss on all training examples</vt:lpstr>
      <vt:lpstr>Average Loss</vt:lpstr>
      <vt:lpstr>Finding good parameters </vt:lpstr>
      <vt:lpstr>Gradient descent</vt:lpstr>
      <vt:lpstr>Global v. Local Minimums </vt:lpstr>
      <vt:lpstr>Iteratively find minimum</vt:lpstr>
      <vt:lpstr>How much should we update the parameter by?</vt:lpstr>
      <vt:lpstr>Many diensions</vt:lpstr>
      <vt:lpstr>Updating each dimension wi</vt:lpstr>
      <vt:lpstr>The Gradient </vt:lpstr>
      <vt:lpstr>The Gradient </vt:lpstr>
      <vt:lpstr>Stochastic gradient descent algorithm </vt:lpstr>
      <vt:lpstr>Worked example</vt:lpstr>
      <vt:lpstr>Neural Networks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1774</cp:revision>
  <cp:lastPrinted>2019-02-19T16:16:59Z</cp:lastPrinted>
  <dcterms:created xsi:type="dcterms:W3CDTF">2009-06-12T17:14:38Z</dcterms:created>
  <dcterms:modified xsi:type="dcterms:W3CDTF">2019-02-19T16:17:19Z</dcterms:modified>
</cp:coreProperties>
</file>